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144" d="100"/>
          <a:sy n="144" d="100"/>
        </p:scale>
        <p:origin x="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00" y="1669157"/>
            <a:ext cx="3043575" cy="203091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71900" y="155675"/>
            <a:ext cx="8222100" cy="13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600" b="1">
                <a:solidFill>
                  <a:srgbClr val="D9D9D9"/>
                </a:solidFill>
              </a:rPr>
              <a:t>B</a:t>
            </a:r>
            <a:r>
              <a:rPr lang="nl" sz="3600" b="1">
                <a:solidFill>
                  <a:srgbClr val="D9EAD3"/>
                </a:solidFill>
              </a:rPr>
              <a:t>uurtSportCoach project Leusden</a:t>
            </a:r>
            <a:endParaRPr sz="3600" b="1">
              <a:solidFill>
                <a:srgbClr val="D9EAD3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1">
                <a:solidFill>
                  <a:srgbClr val="D9D9D9"/>
                </a:solidFill>
              </a:rPr>
              <a:t>											</a:t>
            </a:r>
            <a:r>
              <a:rPr lang="nl" sz="1400" b="1">
                <a:solidFill>
                  <a:srgbClr val="CFE2F3"/>
                </a:solidFill>
              </a:rPr>
              <a:t>Voor iedereen!</a:t>
            </a:r>
            <a:endParaRPr sz="1400" b="1">
              <a:solidFill>
                <a:srgbClr val="CFE2F3"/>
              </a:solidFill>
            </a:endParaRPr>
          </a:p>
        </p:txBody>
      </p:sp>
      <p:pic>
        <p:nvPicPr>
          <p:cNvPr id="69" name="Shape 69"/>
          <p:cNvPicPr preferRelativeResize="0"/>
          <p:nvPr/>
        </p:nvPicPr>
        <p:blipFill rotWithShape="1">
          <a:blip r:embed="rId4">
            <a:alphaModFix/>
          </a:blip>
          <a:srcRect l="23879" r="14718"/>
          <a:stretch/>
        </p:blipFill>
        <p:spPr>
          <a:xfrm>
            <a:off x="0" y="1669138"/>
            <a:ext cx="3597302" cy="329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6325" y="3347975"/>
            <a:ext cx="3085524" cy="161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0881" y="1669150"/>
            <a:ext cx="2475520" cy="3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/>
          <p:nvPr/>
        </p:nvSpPr>
        <p:spPr>
          <a:xfrm>
            <a:off x="76650" y="4610375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Fietsgroep</a:t>
            </a:r>
            <a:endParaRPr sz="1000" b="1">
              <a:solidFill>
                <a:srgbClr val="D9D9D9"/>
              </a:solidFill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6713500" y="4456275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Nationale straatvoetbaldag</a:t>
            </a:r>
            <a:endParaRPr sz="1000" b="1">
              <a:solidFill>
                <a:srgbClr val="D9D9D9"/>
              </a:solidFill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3675525" y="4576925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Klasselinics</a:t>
            </a:r>
            <a:endParaRPr sz="1000" b="1">
              <a:solidFill>
                <a:srgbClr val="D9D9D9"/>
              </a:solidFill>
            </a:endParaRPr>
          </a:p>
        </p:txBody>
      </p:sp>
      <p:sp>
        <p:nvSpPr>
          <p:cNvPr id="75" name="Shape 75"/>
          <p:cNvSpPr txBox="1"/>
          <p:nvPr/>
        </p:nvSpPr>
        <p:spPr>
          <a:xfrm>
            <a:off x="3675525" y="2864600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LeusdenFit bedrijvenweek</a:t>
            </a:r>
            <a:endParaRPr sz="1000" b="1">
              <a:solidFill>
                <a:srgbClr val="D9D9D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6650" y="2332975"/>
            <a:ext cx="3747350" cy="281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 rotWithShape="1">
          <a:blip r:embed="rId4">
            <a:alphaModFix/>
          </a:blip>
          <a:srcRect t="23193" b="33493"/>
          <a:stretch/>
        </p:blipFill>
        <p:spPr>
          <a:xfrm>
            <a:off x="5130240" y="0"/>
            <a:ext cx="4124036" cy="23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115700" y="2579375"/>
            <a:ext cx="4913400" cy="2248200"/>
          </a:xfrm>
          <a:prstGeom prst="rect">
            <a:avLst/>
          </a:prstGeom>
          <a:effectLst>
            <a:reflection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800" b="1"/>
              <a:t>Missie: </a:t>
            </a:r>
            <a:br>
              <a:rPr lang="nl" sz="4800" b="1"/>
            </a:br>
            <a:r>
              <a:rPr lang="nl" sz="1800" b="1"/>
              <a:t>Gemakkelijk toegang tot gezondheid en </a:t>
            </a:r>
            <a:endParaRPr sz="1800" b="1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b="1"/>
              <a:t>vitaliteit voor iedereen!</a:t>
            </a:r>
            <a:br>
              <a:rPr lang="nl" sz="1800" b="1"/>
            </a:br>
            <a:r>
              <a:rPr lang="nl" sz="1800" b="1"/>
              <a:t>Samen met de BuurtSportCoaches. </a:t>
            </a:r>
            <a:endParaRPr sz="1800"/>
          </a:p>
        </p:txBody>
      </p:sp>
      <p:pic>
        <p:nvPicPr>
          <p:cNvPr id="83" name="Shape 83"/>
          <p:cNvPicPr preferRelativeResize="0"/>
          <p:nvPr/>
        </p:nvPicPr>
        <p:blipFill rotWithShape="1">
          <a:blip r:embed="rId5">
            <a:alphaModFix/>
          </a:blip>
          <a:srcRect t="15521" b="5886"/>
          <a:stretch/>
        </p:blipFill>
        <p:spPr>
          <a:xfrm>
            <a:off x="0" y="0"/>
            <a:ext cx="5396649" cy="238164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115700" y="1918900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Wandelgroep</a:t>
            </a:r>
            <a:endParaRPr sz="1000" b="1">
              <a:solidFill>
                <a:srgbClr val="D9D9D9"/>
              </a:solidFill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5555275" y="4647825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Sporten met vluchtelingen</a:t>
            </a:r>
            <a:endParaRPr sz="1000" b="1">
              <a:solidFill>
                <a:srgbClr val="D9D9D9"/>
              </a:solidFill>
            </a:endParaRPr>
          </a:p>
        </p:txBody>
      </p:sp>
      <p:sp>
        <p:nvSpPr>
          <p:cNvPr id="86" name="Shape 86"/>
          <p:cNvSpPr txBox="1"/>
          <p:nvPr/>
        </p:nvSpPr>
        <p:spPr>
          <a:xfrm>
            <a:off x="5506525" y="1869300"/>
            <a:ext cx="1398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D9D9D9"/>
                </a:solidFill>
              </a:rPr>
              <a:t>Avond4Daagse ABRONA groep</a:t>
            </a:r>
            <a:endParaRPr sz="1000" b="1">
              <a:solidFill>
                <a:srgbClr val="D9D9D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48125" cy="287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6075" y="-31075"/>
            <a:ext cx="3725130" cy="2483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075" y="2313450"/>
            <a:ext cx="3725124" cy="279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493875"/>
            <a:ext cx="3848125" cy="264961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3780875" y="206950"/>
            <a:ext cx="1761300" cy="46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Wij</a:t>
            </a:r>
            <a:endParaRPr sz="3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staan</a:t>
            </a:r>
            <a:endParaRPr sz="3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zoveel</a:t>
            </a:r>
            <a:endParaRPr sz="3000">
              <a:solidFill>
                <a:schemeClr val="lt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als</a:t>
            </a:r>
            <a:endParaRPr sz="3000">
              <a:solidFill>
                <a:schemeClr val="lt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mogelijk </a:t>
            </a:r>
            <a:endParaRPr sz="3000">
              <a:solidFill>
                <a:schemeClr val="lt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in het</a:t>
            </a:r>
            <a:endParaRPr sz="3000">
              <a:solidFill>
                <a:schemeClr val="lt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</a:rPr>
              <a:t>veld!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954400" y="905175"/>
            <a:ext cx="3837000" cy="294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Voordelen:</a:t>
            </a:r>
            <a:br>
              <a:rPr lang="nl"/>
            </a:br>
            <a:r>
              <a:rPr lang="nl"/>
              <a:t>- Meer financiële vrijheid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l"/>
              <a:t>- Deelname laagdrempelig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l"/>
              <a:t>- Betrokkenheid Leusdense bedrijven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l"/>
              <a:t>- Bredere oriëntatie BSC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br>
              <a:rPr lang="nl"/>
            </a:br>
            <a:endParaRPr>
              <a:solidFill>
                <a:srgbClr val="D9D2E9"/>
              </a:solidFill>
            </a:endParaRP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081" y="-42075"/>
            <a:ext cx="386366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-42075" y="33639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</a:rPr>
              <a:t>Op zoek naar </a:t>
            </a:r>
            <a:endParaRPr>
              <a:solidFill>
                <a:schemeClr val="lt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</a:rPr>
              <a:t>een sponsor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3" name="Shape 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0775" y="3363950"/>
            <a:ext cx="1253226" cy="17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226078" y="-7065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b="1"/>
              <a:t>Subsidiemodel:</a:t>
            </a:r>
            <a:endParaRPr b="1"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226075" y="1111350"/>
            <a:ext cx="2808000" cy="35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Het BSC project is een landelijk project en wordt gefinancierd door het Rijk.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nl"/>
              <a:t> </a:t>
            </a:r>
            <a:br>
              <a:rPr lang="nl"/>
            </a:br>
            <a:r>
              <a:rPr lang="nl"/>
              <a:t>De BSCoach is een combinatiefunctionaris die voor 60% wordt uitbetaald door de co-financierder (in dit geval SNO) en 40% wordt gefinancierd door het rijk d.m.v. de BSC subsidie. </a:t>
            </a:r>
            <a:br>
              <a:rPr lang="nl"/>
            </a:br>
            <a:r>
              <a:rPr lang="nl"/>
              <a:t>  </a:t>
            </a:r>
            <a:br>
              <a:rPr lang="nl"/>
            </a:br>
            <a:r>
              <a:rPr lang="nl"/>
              <a:t>In totaal is er 3,5 FTE BSC beschikking afgegeven aan SNO. Waarvan 40% besteed wordt aan het BSC project.</a:t>
            </a:r>
            <a:endParaRPr sz="100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nl" sz="1000"/>
              <a:t>Meer info: www.sportindebuurt.nl</a:t>
            </a:r>
            <a:endParaRPr sz="1000"/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337500" y="514150"/>
            <a:ext cx="3753900" cy="9621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Rijk (- gemeente)</a:t>
            </a:r>
            <a:br>
              <a:rPr lang="nl"/>
            </a:br>
            <a:r>
              <a:rPr lang="nl" sz="1000"/>
              <a:t>Deze 40% wordt ingezet voor allerlei gemeentelijke non-profit  doeleinden.</a:t>
            </a:r>
            <a:endParaRPr sz="1000"/>
          </a:p>
        </p:txBody>
      </p:sp>
      <p:cxnSp>
        <p:nvCxnSpPr>
          <p:cNvPr id="111" name="Shape 111"/>
          <p:cNvCxnSpPr>
            <a:stCxn id="110" idx="2"/>
            <a:endCxn id="112" idx="0"/>
          </p:cNvCxnSpPr>
          <p:nvPr/>
        </p:nvCxnSpPr>
        <p:spPr>
          <a:xfrm>
            <a:off x="6214450" y="1476250"/>
            <a:ext cx="0" cy="61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337500" y="2090676"/>
            <a:ext cx="3753900" cy="9621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1 FTE BuurtSportCoach</a:t>
            </a:r>
            <a:br>
              <a:rPr lang="nl"/>
            </a:br>
            <a:r>
              <a:rPr lang="nl" sz="1000"/>
              <a:t>Zorgt ervoor dat er een uitdagende en mooie full-time baan ontstaat voor een kwalitatief goede BuurtSportCoach. </a:t>
            </a:r>
            <a:endParaRPr sz="1000"/>
          </a:p>
        </p:txBody>
      </p:sp>
      <p:cxnSp>
        <p:nvCxnSpPr>
          <p:cNvPr id="113" name="Shape 113"/>
          <p:cNvCxnSpPr>
            <a:stCxn id="112" idx="2"/>
            <a:endCxn id="114" idx="0"/>
          </p:cNvCxnSpPr>
          <p:nvPr/>
        </p:nvCxnSpPr>
        <p:spPr>
          <a:xfrm>
            <a:off x="6214450" y="3052776"/>
            <a:ext cx="0" cy="61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337501" y="3667207"/>
            <a:ext cx="3753900" cy="9621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SNO</a:t>
            </a:r>
            <a:br>
              <a:rPr lang="nl"/>
            </a:br>
            <a:r>
              <a:rPr lang="nl" sz="1000"/>
              <a:t>Deze 60% wordt gewerkt voor SNO doeleinden. </a:t>
            </a:r>
            <a:endParaRPr sz="1000"/>
          </a:p>
        </p:txBody>
      </p:sp>
      <p:sp>
        <p:nvSpPr>
          <p:cNvPr id="115" name="Shape 115"/>
          <p:cNvSpPr txBox="1"/>
          <p:nvPr/>
        </p:nvSpPr>
        <p:spPr>
          <a:xfrm>
            <a:off x="6426750" y="1659800"/>
            <a:ext cx="1514700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/>
              <a:t>40 % subsidie</a:t>
            </a:r>
            <a:endParaRPr sz="1000"/>
          </a:p>
        </p:txBody>
      </p:sp>
      <p:sp>
        <p:nvSpPr>
          <p:cNvPr id="116" name="Shape 116"/>
          <p:cNvSpPr txBox="1"/>
          <p:nvPr/>
        </p:nvSpPr>
        <p:spPr>
          <a:xfrm>
            <a:off x="6505525" y="3157950"/>
            <a:ext cx="1514700" cy="6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/>
              <a:t>60 % cofinanciering SNO 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475" y="1724438"/>
            <a:ext cx="3498300" cy="347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60950" y="3962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Samen sterker:</a:t>
            </a:r>
            <a:endParaRPr/>
          </a:p>
        </p:txBody>
      </p:sp>
      <p:pic>
        <p:nvPicPr>
          <p:cNvPr id="123" name="Shape 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2500" y="1782950"/>
            <a:ext cx="3287576" cy="328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226078" y="143725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Samenwerking met:</a:t>
            </a:r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268900" y="9900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Sportverenigingen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Larikslaan2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Scholen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Sport opleidingen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Zwembad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SEL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Jeugd en jongerenwerk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Octopus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Stichting Voila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CNM de Schoolsteeg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Abrona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Afas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Beweging 3.0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Centrum voor Jeugd en gezin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Kernpartners LeusdenFit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Kinderopvang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Opgeruimd Leusden</a:t>
            </a:r>
            <a:endParaRPr/>
          </a:p>
        </p:txBody>
      </p:sp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0300" y="480538"/>
            <a:ext cx="5853700" cy="418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Huidige speerpunten:</a:t>
            </a: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33200" cy="3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Resultaten Marktonderzoek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Meer aanbod in Achterveld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Oriënteren cursus? 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Studenten begeleiding sportverenigingen komend seizoen.</a:t>
            </a:r>
            <a:br>
              <a:rPr lang="nl"/>
            </a:br>
            <a:r>
              <a:rPr lang="nl"/>
              <a:t>Cursus NOC-NSF (vier inzichten over trainerschap)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Sponsor werven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PR en communicatie verbeteren.</a:t>
            </a:r>
            <a:br>
              <a:rPr lang="nl"/>
            </a:br>
            <a:r>
              <a:rPr lang="nl"/>
              <a:t>Facebook lijkt niet meer te werken.</a:t>
            </a:r>
            <a:endParaRPr/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l"/>
              <a:t>Grenzeloos actief en dag van aangepaste sport. </a:t>
            </a:r>
            <a:endParaRPr/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 t="22769" b="26040"/>
          <a:stretch/>
        </p:blipFill>
        <p:spPr>
          <a:xfrm>
            <a:off x="3701375" y="0"/>
            <a:ext cx="48857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/>
        </p:nvSpPr>
        <p:spPr>
          <a:xfrm>
            <a:off x="282550" y="1529250"/>
            <a:ext cx="5963100" cy="1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800" b="1">
                <a:solidFill>
                  <a:srgbClr val="990000"/>
                </a:solidFill>
              </a:rPr>
              <a:t>Vragen?</a:t>
            </a:r>
            <a:r>
              <a:rPr lang="nl" sz="4800" b="1">
                <a:solidFill>
                  <a:srgbClr val="FF0000"/>
                </a:solidFill>
              </a:rPr>
              <a:t> </a:t>
            </a:r>
            <a:endParaRPr sz="4800" b="1">
              <a:solidFill>
                <a:srgbClr val="FF0000"/>
              </a:solidFill>
            </a:endParaRPr>
          </a:p>
          <a:p>
            <a:pPr marL="91440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800" b="1">
                <a:solidFill>
                  <a:srgbClr val="FF0000"/>
                </a:solidFill>
              </a:rPr>
              <a:t> </a:t>
            </a:r>
            <a:endParaRPr sz="4800" b="1">
              <a:solidFill>
                <a:srgbClr val="FF0000"/>
              </a:solidFill>
            </a:endParaRPr>
          </a:p>
        </p:txBody>
      </p:sp>
      <p:pic>
        <p:nvPicPr>
          <p:cNvPr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9825" y="0"/>
            <a:ext cx="3363726" cy="3363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Shape 144"/>
          <p:cNvCxnSpPr/>
          <p:nvPr/>
        </p:nvCxnSpPr>
        <p:spPr>
          <a:xfrm flipH="1">
            <a:off x="5187475" y="2287625"/>
            <a:ext cx="1547400" cy="124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Shape 145"/>
          <p:cNvSpPr txBox="1"/>
          <p:nvPr/>
        </p:nvSpPr>
        <p:spPr>
          <a:xfrm>
            <a:off x="4312950" y="3437425"/>
            <a:ext cx="3039600" cy="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Walking Football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Macintosh PowerPoint</Application>
  <PresentationFormat>Diavoorstelling (16:9)</PresentationFormat>
  <Paragraphs>66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2" baseType="lpstr">
      <vt:lpstr>Roboto</vt:lpstr>
      <vt:lpstr>Arial</vt:lpstr>
      <vt:lpstr>Material</vt:lpstr>
      <vt:lpstr>BuurtSportCoach project Leusden            Voor iedereen!</vt:lpstr>
      <vt:lpstr>Missie:  Gemakkelijk toegang tot gezondheid en  vitaliteit voor iedereen! Samen met de BuurtSportCoaches. </vt:lpstr>
      <vt:lpstr>PowerPoint-presentatie</vt:lpstr>
      <vt:lpstr>Op zoek naar  een sponsor</vt:lpstr>
      <vt:lpstr>Subsidiemodel:</vt:lpstr>
      <vt:lpstr>Samen sterker:</vt:lpstr>
      <vt:lpstr>Samenwerking met:</vt:lpstr>
      <vt:lpstr>Huidige speerpunten:</vt:lpstr>
      <vt:lpstr>PowerPoint-presentatie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BuurtSportCoach project Leusden            Voor iedereen!</dc:title>
  <cp:lastModifiedBy>Wypke Zuidweg</cp:lastModifiedBy>
  <cp:revision>1</cp:revision>
  <dcterms:modified xsi:type="dcterms:W3CDTF">2018-07-03T11:44:31Z</dcterms:modified>
</cp:coreProperties>
</file>